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67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41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77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28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809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21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555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01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78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60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71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DB343-B9EC-4CE2-B599-16FE4099FA27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B9C5A-B7A2-4912-B129-32E94E94FB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64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2765" y="1214438"/>
            <a:ext cx="12006470" cy="326866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Transformations associées à des réactions acido-basiques en solution</a:t>
            </a:r>
            <a:br>
              <a:rPr lang="fr-FR" b="1" dirty="0">
                <a:solidFill>
                  <a:srgbClr val="FF0000"/>
                </a:solidFill>
              </a:rPr>
            </a:br>
            <a:r>
              <a:rPr lang="fr-FR" b="1" dirty="0">
                <a:solidFill>
                  <a:srgbClr val="FF0000"/>
                </a:solidFill>
              </a:rPr>
              <a:t>aqueuse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6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8" y="365125"/>
            <a:ext cx="7858125" cy="2686050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8" y="3051175"/>
            <a:ext cx="78771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90" y="390525"/>
            <a:ext cx="7724775" cy="2600325"/>
          </a:xfrm>
        </p:spPr>
      </p:pic>
    </p:spTree>
    <p:extLst>
      <p:ext uri="{BB962C8B-B14F-4D97-AF65-F5344CB8AC3E}">
        <p14:creationId xmlns:p14="http://schemas.microsoft.com/office/powerpoint/2010/main" val="223399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34" y="365125"/>
            <a:ext cx="7743825" cy="3876675"/>
          </a:xfrm>
        </p:spPr>
      </p:pic>
    </p:spTree>
    <p:extLst>
      <p:ext uri="{BB962C8B-B14F-4D97-AF65-F5344CB8AC3E}">
        <p14:creationId xmlns:p14="http://schemas.microsoft.com/office/powerpoint/2010/main" val="3947378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05" y="365125"/>
            <a:ext cx="6624425" cy="4351338"/>
          </a:xfrm>
        </p:spPr>
      </p:pic>
    </p:spTree>
    <p:extLst>
      <p:ext uri="{BB962C8B-B14F-4D97-AF65-F5344CB8AC3E}">
        <p14:creationId xmlns:p14="http://schemas.microsoft.com/office/powerpoint/2010/main" val="214323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3" y="365125"/>
            <a:ext cx="7791450" cy="1809750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53" y="2174875"/>
            <a:ext cx="7848600" cy="483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08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64" y="365125"/>
            <a:ext cx="5560793" cy="4351338"/>
          </a:xfrm>
        </p:spPr>
      </p:pic>
    </p:spTree>
    <p:extLst>
      <p:ext uri="{BB962C8B-B14F-4D97-AF65-F5344CB8AC3E}">
        <p14:creationId xmlns:p14="http://schemas.microsoft.com/office/powerpoint/2010/main" val="326986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7639050" cy="2581275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6400"/>
            <a:ext cx="76390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33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2" y="365125"/>
            <a:ext cx="7791450" cy="1609725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2" y="1974850"/>
            <a:ext cx="77724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4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5645426" cy="5333310"/>
          </a:xfrm>
        </p:spPr>
      </p:pic>
    </p:spTree>
    <p:extLst>
      <p:ext uri="{BB962C8B-B14F-4D97-AF65-F5344CB8AC3E}">
        <p14:creationId xmlns:p14="http://schemas.microsoft.com/office/powerpoint/2010/main" val="87953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7858125" cy="4210050"/>
          </a:xfrm>
        </p:spPr>
      </p:pic>
    </p:spTree>
    <p:extLst>
      <p:ext uri="{BB962C8B-B14F-4D97-AF65-F5344CB8AC3E}">
        <p14:creationId xmlns:p14="http://schemas.microsoft.com/office/powerpoint/2010/main" val="289101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8097078" cy="6075432"/>
          </a:xfrm>
        </p:spPr>
      </p:pic>
    </p:spTree>
    <p:extLst>
      <p:ext uri="{BB962C8B-B14F-4D97-AF65-F5344CB8AC3E}">
        <p14:creationId xmlns:p14="http://schemas.microsoft.com/office/powerpoint/2010/main" val="3627633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89" y="365125"/>
            <a:ext cx="6451476" cy="6247710"/>
          </a:xfrm>
        </p:spPr>
      </p:pic>
    </p:spTree>
    <p:extLst>
      <p:ext uri="{BB962C8B-B14F-4D97-AF65-F5344CB8AC3E}">
        <p14:creationId xmlns:p14="http://schemas.microsoft.com/office/powerpoint/2010/main" val="59576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5" y="365125"/>
            <a:ext cx="7762875" cy="2085975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5" y="2451100"/>
            <a:ext cx="780097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0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86"/>
            <a:ext cx="7649782" cy="4351338"/>
          </a:xfrm>
        </p:spPr>
      </p:pic>
    </p:spTree>
    <p:extLst>
      <p:ext uri="{BB962C8B-B14F-4D97-AF65-F5344CB8AC3E}">
        <p14:creationId xmlns:p14="http://schemas.microsoft.com/office/powerpoint/2010/main" val="658128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7" y="365125"/>
            <a:ext cx="77914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77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3904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1461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</Words>
  <Application>Microsoft Office PowerPoint</Application>
  <PresentationFormat>Grand écran</PresentationFormat>
  <Paragraphs>1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Transformations associées à des réactions acido-basiques en solution aqueuse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Transformations associées à des réactions acido-basiques en solution aqueuse</dc:title>
  <dc:creator>Compte Microsoft</dc:creator>
  <cp:lastModifiedBy>Compte Microsoft</cp:lastModifiedBy>
  <cp:revision>4</cp:revision>
  <dcterms:created xsi:type="dcterms:W3CDTF">2023-12-22T14:43:25Z</dcterms:created>
  <dcterms:modified xsi:type="dcterms:W3CDTF">2023-12-22T15:23:50Z</dcterms:modified>
</cp:coreProperties>
</file>